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5"/>
  </p:notesMasterIdLst>
  <p:sldIdLst>
    <p:sldId id="256" r:id="rId5"/>
    <p:sldId id="278" r:id="rId6"/>
    <p:sldId id="275" r:id="rId7"/>
    <p:sldId id="274" r:id="rId8"/>
    <p:sldId id="276" r:id="rId9"/>
    <p:sldId id="257" r:id="rId10"/>
    <p:sldId id="258" r:id="rId11"/>
    <p:sldId id="262" r:id="rId12"/>
    <p:sldId id="265" r:id="rId13"/>
    <p:sldId id="263" r:id="rId14"/>
    <p:sldId id="266" r:id="rId15"/>
    <p:sldId id="267" r:id="rId16"/>
    <p:sldId id="264" r:id="rId17"/>
    <p:sldId id="268" r:id="rId18"/>
    <p:sldId id="270" r:id="rId19"/>
    <p:sldId id="271" r:id="rId20"/>
    <p:sldId id="273" r:id="rId21"/>
    <p:sldId id="260" r:id="rId22"/>
    <p:sldId id="26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8EF8B9-F261-6A48-9411-D4EF5DBE0757}" v="492" dt="2020-09-16T14:19:20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73818"/>
  </p:normalViewPr>
  <p:slideViewPr>
    <p:cSldViewPr snapToGrid="0" snapToObjects="1">
      <p:cViewPr varScale="1">
        <p:scale>
          <a:sx n="73" d="100"/>
          <a:sy n="73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 Bryan" userId="S::wes@itpro.tv::cd83e72d-5b2c-484e-a583-d424a05c3d5d" providerId="AD" clId="Web-{AA9134BA-86C0-3935-5C12-16C12CFC0924}"/>
    <pc:docChg chg="modSld">
      <pc:chgData name="Wes Bryan" userId="S::wes@itpro.tv::cd83e72d-5b2c-484e-a583-d424a05c3d5d" providerId="AD" clId="Web-{AA9134BA-86C0-3935-5C12-16C12CFC0924}" dt="2020-09-14T12:44:58.094" v="1"/>
      <pc:docMkLst>
        <pc:docMk/>
      </pc:docMkLst>
      <pc:sldChg chg="addSp delSp">
        <pc:chgData name="Wes Bryan" userId="S::wes@itpro.tv::cd83e72d-5b2c-484e-a583-d424a05c3d5d" providerId="AD" clId="Web-{AA9134BA-86C0-3935-5C12-16C12CFC0924}" dt="2020-09-14T12:44:58.094" v="1"/>
        <pc:sldMkLst>
          <pc:docMk/>
          <pc:sldMk cId="589874589" sldId="256"/>
        </pc:sldMkLst>
        <pc:spChg chg="add del">
          <ac:chgData name="Wes Bryan" userId="S::wes@itpro.tv::cd83e72d-5b2c-484e-a583-d424a05c3d5d" providerId="AD" clId="Web-{AA9134BA-86C0-3935-5C12-16C12CFC0924}" dt="2020-09-14T12:44:58.094" v="1"/>
          <ac:spMkLst>
            <pc:docMk/>
            <pc:sldMk cId="589874589" sldId="256"/>
            <ac:spMk id="2" creationId="{BF3C9DE3-310A-4A2E-9C27-C1BEC89F65E7}"/>
          </ac:spMkLst>
        </pc:spChg>
      </pc:sldChg>
    </pc:docChg>
  </pc:docChgLst>
  <pc:docChgLst>
    <pc:chgData name="Wes Bryan" userId="S::wes@itpro.tv::cd83e72d-5b2c-484e-a583-d424a05c3d5d" providerId="AD" clId="Web-{D81BAE07-D74D-4C59-93D6-7D3B95227899}"/>
    <pc:docChg chg="modSld">
      <pc:chgData name="Wes Bryan" userId="S::wes@itpro.tv::cd83e72d-5b2c-484e-a583-d424a05c3d5d" providerId="AD" clId="Web-{D81BAE07-D74D-4C59-93D6-7D3B95227899}" dt="2020-09-16T15:46:57.171" v="3"/>
      <pc:docMkLst>
        <pc:docMk/>
      </pc:docMkLst>
      <pc:sldChg chg="modNotes">
        <pc:chgData name="Wes Bryan" userId="S::wes@itpro.tv::cd83e72d-5b2c-484e-a583-d424a05c3d5d" providerId="AD" clId="Web-{D81BAE07-D74D-4C59-93D6-7D3B95227899}" dt="2020-09-16T15:46:57.171" v="3"/>
        <pc:sldMkLst>
          <pc:docMk/>
          <pc:sldMk cId="3756634793" sldId="270"/>
        </pc:sldMkLst>
      </pc:sldChg>
    </pc:docChg>
  </pc:docChgLst>
  <pc:docChgLst>
    <pc:chgData name="Wes Bryan" userId="cd83e72d-5b2c-484e-a583-d424a05c3d5d" providerId="ADAL" clId="{E78EF8B9-F261-6A48-9411-D4EF5DBE0757}"/>
    <pc:docChg chg="undo custSel addSld modSld sldOrd">
      <pc:chgData name="Wes Bryan" userId="cd83e72d-5b2c-484e-a583-d424a05c3d5d" providerId="ADAL" clId="{E78EF8B9-F261-6A48-9411-D4EF5DBE0757}" dt="2020-09-16T14:19:20.724" v="810"/>
      <pc:docMkLst>
        <pc:docMk/>
      </pc:docMkLst>
      <pc:sldChg chg="modAnim">
        <pc:chgData name="Wes Bryan" userId="cd83e72d-5b2c-484e-a583-d424a05c3d5d" providerId="ADAL" clId="{E78EF8B9-F261-6A48-9411-D4EF5DBE0757}" dt="2020-09-16T14:06:41.064" v="730"/>
        <pc:sldMkLst>
          <pc:docMk/>
          <pc:sldMk cId="1635044068" sldId="257"/>
        </pc:sldMkLst>
      </pc:sldChg>
      <pc:sldChg chg="modSp mod modAnim">
        <pc:chgData name="Wes Bryan" userId="cd83e72d-5b2c-484e-a583-d424a05c3d5d" providerId="ADAL" clId="{E78EF8B9-F261-6A48-9411-D4EF5DBE0757}" dt="2020-09-16T13:53:51.775" v="365" actId="20577"/>
        <pc:sldMkLst>
          <pc:docMk/>
          <pc:sldMk cId="4097268611" sldId="259"/>
        </pc:sldMkLst>
        <pc:spChg chg="mod">
          <ac:chgData name="Wes Bryan" userId="cd83e72d-5b2c-484e-a583-d424a05c3d5d" providerId="ADAL" clId="{E78EF8B9-F261-6A48-9411-D4EF5DBE0757}" dt="2020-09-16T13:53:51.775" v="365" actId="20577"/>
          <ac:spMkLst>
            <pc:docMk/>
            <pc:sldMk cId="4097268611" sldId="259"/>
            <ac:spMk id="2" creationId="{0C1F8F85-AE5B-D246-ADAB-19BF450751A1}"/>
          </ac:spMkLst>
        </pc:spChg>
      </pc:sldChg>
      <pc:sldChg chg="modAnim">
        <pc:chgData name="Wes Bryan" userId="cd83e72d-5b2c-484e-a583-d424a05c3d5d" providerId="ADAL" clId="{E78EF8B9-F261-6A48-9411-D4EF5DBE0757}" dt="2020-09-16T14:03:42.088" v="478"/>
        <pc:sldMkLst>
          <pc:docMk/>
          <pc:sldMk cId="2488200336" sldId="260"/>
        </pc:sldMkLst>
      </pc:sldChg>
      <pc:sldChg chg="modAnim">
        <pc:chgData name="Wes Bryan" userId="cd83e72d-5b2c-484e-a583-d424a05c3d5d" providerId="ADAL" clId="{E78EF8B9-F261-6A48-9411-D4EF5DBE0757}" dt="2020-09-16T14:04:17.051" v="484"/>
        <pc:sldMkLst>
          <pc:docMk/>
          <pc:sldMk cId="2995011979" sldId="261"/>
        </pc:sldMkLst>
      </pc:sldChg>
      <pc:sldChg chg="addSp delSp modSp add mod modAnim">
        <pc:chgData name="Wes Bryan" userId="cd83e72d-5b2c-484e-a583-d424a05c3d5d" providerId="ADAL" clId="{E78EF8B9-F261-6A48-9411-D4EF5DBE0757}" dt="2020-09-16T13:58:54.443" v="434"/>
        <pc:sldMkLst>
          <pc:docMk/>
          <pc:sldMk cId="2948717310" sldId="262"/>
        </pc:sldMkLst>
        <pc:spChg chg="del mod">
          <ac:chgData name="Wes Bryan" userId="cd83e72d-5b2c-484e-a583-d424a05c3d5d" providerId="ADAL" clId="{E78EF8B9-F261-6A48-9411-D4EF5DBE0757}" dt="2020-09-16T12:59:06.387" v="3" actId="931"/>
          <ac:spMkLst>
            <pc:docMk/>
            <pc:sldMk cId="2948717310" sldId="26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3:03:32.321" v="42" actId="20577"/>
          <ac:spMkLst>
            <pc:docMk/>
            <pc:sldMk cId="2948717310" sldId="262"/>
            <ac:spMk id="3" creationId="{2E929FFE-3A83-F744-8BCB-19EC1A2EFBEB}"/>
          </ac:spMkLst>
        </pc:spChg>
        <pc:spChg chg="add del mod">
          <ac:chgData name="Wes Bryan" userId="cd83e72d-5b2c-484e-a583-d424a05c3d5d" providerId="ADAL" clId="{E78EF8B9-F261-6A48-9411-D4EF5DBE0757}" dt="2020-09-16T12:59:37.550" v="7" actId="931"/>
          <ac:spMkLst>
            <pc:docMk/>
            <pc:sldMk cId="2948717310" sldId="262"/>
            <ac:spMk id="7" creationId="{0B47D1D0-E7AF-4448-9EEC-1E3C35BBD8D1}"/>
          </ac:spMkLst>
        </pc:spChg>
        <pc:spChg chg="add del mod">
          <ac:chgData name="Wes Bryan" userId="cd83e72d-5b2c-484e-a583-d424a05c3d5d" providerId="ADAL" clId="{E78EF8B9-F261-6A48-9411-D4EF5DBE0757}" dt="2020-09-16T13:05:25.448" v="57"/>
          <ac:spMkLst>
            <pc:docMk/>
            <pc:sldMk cId="2948717310" sldId="262"/>
            <ac:spMk id="11" creationId="{19313FAC-205D-8C4D-8B41-F922F6468094}"/>
          </ac:spMkLst>
        </pc:spChg>
        <pc:spChg chg="add mod">
          <ac:chgData name="Wes Bryan" userId="cd83e72d-5b2c-484e-a583-d424a05c3d5d" providerId="ADAL" clId="{E78EF8B9-F261-6A48-9411-D4EF5DBE0757}" dt="2020-09-16T13:06:54.029" v="87" actId="20577"/>
          <ac:spMkLst>
            <pc:docMk/>
            <pc:sldMk cId="2948717310" sldId="262"/>
            <ac:spMk id="14" creationId="{A7253FAF-E6D4-394B-B922-DDA82D047F46}"/>
          </ac:spMkLst>
        </pc:spChg>
        <pc:picChg chg="add del mod">
          <ac:chgData name="Wes Bryan" userId="cd83e72d-5b2c-484e-a583-d424a05c3d5d" providerId="ADAL" clId="{E78EF8B9-F261-6A48-9411-D4EF5DBE0757}" dt="2020-09-16T12:59:12.311" v="6" actId="478"/>
          <ac:picMkLst>
            <pc:docMk/>
            <pc:sldMk cId="2948717310" sldId="262"/>
            <ac:picMk id="5" creationId="{AD914490-269F-304B-A4BD-F0D222391E18}"/>
          </ac:picMkLst>
        </pc:picChg>
        <pc:picChg chg="add del mod">
          <ac:chgData name="Wes Bryan" userId="cd83e72d-5b2c-484e-a583-d424a05c3d5d" providerId="ADAL" clId="{E78EF8B9-F261-6A48-9411-D4EF5DBE0757}" dt="2020-09-16T13:05:22.456" v="56" actId="21"/>
          <ac:picMkLst>
            <pc:docMk/>
            <pc:sldMk cId="2948717310" sldId="262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5:35.398" v="59" actId="478"/>
          <ac:picMkLst>
            <pc:docMk/>
            <pc:sldMk cId="2948717310" sldId="262"/>
            <ac:picMk id="12" creationId="{9C5EBE17-12AF-0C4F-9B4E-47E492C04D90}"/>
          </ac:picMkLst>
        </pc:picChg>
        <pc:picChg chg="add mod">
          <ac:chgData name="Wes Bryan" userId="cd83e72d-5b2c-484e-a583-d424a05c3d5d" providerId="ADAL" clId="{E78EF8B9-F261-6A48-9411-D4EF5DBE0757}" dt="2020-09-16T13:12:20.730" v="171" actId="14100"/>
          <ac:picMkLst>
            <pc:docMk/>
            <pc:sldMk cId="2948717310" sldId="262"/>
            <ac:picMk id="15" creationId="{C49EA1C2-E3E4-8646-A242-6B5193F31073}"/>
          </ac:picMkLst>
        </pc:picChg>
      </pc:sldChg>
      <pc:sldChg chg="addSp delSp modSp add mod modAnim modNotesTx">
        <pc:chgData name="Wes Bryan" userId="cd83e72d-5b2c-484e-a583-d424a05c3d5d" providerId="ADAL" clId="{E78EF8B9-F261-6A48-9411-D4EF5DBE0757}" dt="2020-09-16T13:59:31.538" v="440"/>
        <pc:sldMkLst>
          <pc:docMk/>
          <pc:sldMk cId="1471735537" sldId="263"/>
        </pc:sldMkLst>
        <pc:spChg chg="add del mod">
          <ac:chgData name="Wes Bryan" userId="cd83e72d-5b2c-484e-a583-d424a05c3d5d" providerId="ADAL" clId="{E78EF8B9-F261-6A48-9411-D4EF5DBE0757}" dt="2020-09-16T13:04:19.538" v="45" actId="931"/>
          <ac:spMkLst>
            <pc:docMk/>
            <pc:sldMk cId="1471735537" sldId="263"/>
            <ac:spMk id="4" creationId="{0D81C170-EA5A-D14E-A7EB-B60A3FE634F0}"/>
          </ac:spMkLst>
        </pc:spChg>
        <pc:spChg chg="add del mod">
          <ac:chgData name="Wes Bryan" userId="cd83e72d-5b2c-484e-a583-d424a05c3d5d" providerId="ADAL" clId="{E78EF8B9-F261-6A48-9411-D4EF5DBE0757}" dt="2020-09-16T13:04:25.076" v="50" actId="478"/>
          <ac:spMkLst>
            <pc:docMk/>
            <pc:sldMk cId="1471735537" sldId="263"/>
            <ac:spMk id="7" creationId="{A16B8AC1-161F-F749-AB13-550F48BE448B}"/>
          </ac:spMkLst>
        </pc:spChg>
        <pc:spChg chg="add del mod">
          <ac:chgData name="Wes Bryan" userId="cd83e72d-5b2c-484e-a583-d424a05c3d5d" providerId="ADAL" clId="{E78EF8B9-F261-6A48-9411-D4EF5DBE0757}" dt="2020-09-16T13:04:23.101" v="49" actId="478"/>
          <ac:spMkLst>
            <pc:docMk/>
            <pc:sldMk cId="1471735537" sldId="263"/>
            <ac:spMk id="10" creationId="{67CC92A1-833D-A346-9C4E-09A8E0C1C466}"/>
          </ac:spMkLst>
        </pc:spChg>
        <pc:spChg chg="add mod">
          <ac:chgData name="Wes Bryan" userId="cd83e72d-5b2c-484e-a583-d424a05c3d5d" providerId="ADAL" clId="{E78EF8B9-F261-6A48-9411-D4EF5DBE0757}" dt="2020-09-16T13:07:54.397" v="122" actId="403"/>
          <ac:spMkLst>
            <pc:docMk/>
            <pc:sldMk cId="1471735537" sldId="263"/>
            <ac:spMk id="12" creationId="{D4E9A527-F0CD-FC4F-9009-DE299B35B761}"/>
          </ac:spMkLst>
        </pc:spChg>
        <pc:spChg chg="add del mod">
          <ac:chgData name="Wes Bryan" userId="cd83e72d-5b2c-484e-a583-d424a05c3d5d" providerId="ADAL" clId="{E78EF8B9-F261-6A48-9411-D4EF5DBE0757}" dt="2020-09-16T13:09:13.670" v="130" actId="478"/>
          <ac:spMkLst>
            <pc:docMk/>
            <pc:sldMk cId="1471735537" sldId="263"/>
            <ac:spMk id="15" creationId="{19BAFFBD-43FC-6A42-B6AE-4781C2B45304}"/>
          </ac:spMkLst>
        </pc:spChg>
        <pc:picChg chg="add del mod">
          <ac:chgData name="Wes Bryan" userId="cd83e72d-5b2c-484e-a583-d424a05c3d5d" providerId="ADAL" clId="{E78EF8B9-F261-6A48-9411-D4EF5DBE0757}" dt="2020-09-16T13:07:06.037" v="89" actId="21"/>
          <ac:picMkLst>
            <pc:docMk/>
            <pc:sldMk cId="1471735537" sldId="263"/>
            <ac:picMk id="6" creationId="{998F45EA-87E3-3845-8383-704730603E22}"/>
          </ac:picMkLst>
        </pc:picChg>
        <pc:picChg chg="del">
          <ac:chgData name="Wes Bryan" userId="cd83e72d-5b2c-484e-a583-d424a05c3d5d" providerId="ADAL" clId="{E78EF8B9-F261-6A48-9411-D4EF5DBE0757}" dt="2020-09-16T13:03:53.764" v="44" actId="478"/>
          <ac:picMkLst>
            <pc:docMk/>
            <pc:sldMk cId="1471735537" sldId="263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9:13.670" v="130" actId="478"/>
          <ac:picMkLst>
            <pc:docMk/>
            <pc:sldMk cId="1471735537" sldId="263"/>
            <ac:picMk id="14" creationId="{2A4E6708-A68B-8E4C-8911-AEE72B3EE509}"/>
          </ac:picMkLst>
        </pc:picChg>
        <pc:picChg chg="add mod">
          <ac:chgData name="Wes Bryan" userId="cd83e72d-5b2c-484e-a583-d424a05c3d5d" providerId="ADAL" clId="{E78EF8B9-F261-6A48-9411-D4EF5DBE0757}" dt="2020-09-16T13:09:28.576" v="137" actId="1076"/>
          <ac:picMkLst>
            <pc:docMk/>
            <pc:sldMk cId="1471735537" sldId="263"/>
            <ac:picMk id="17" creationId="{BFA1E412-4988-3B41-9A20-A2C73BF1C60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19:20.724" v="810"/>
        <pc:sldMkLst>
          <pc:docMk/>
          <pc:sldMk cId="4122570035" sldId="264"/>
        </pc:sldMkLst>
        <pc:spChg chg="mod">
          <ac:chgData name="Wes Bryan" userId="cd83e72d-5b2c-484e-a583-d424a05c3d5d" providerId="ADAL" clId="{E78EF8B9-F261-6A48-9411-D4EF5DBE0757}" dt="2020-09-16T14:07:44.307" v="736" actId="20577"/>
          <ac:spMkLst>
            <pc:docMk/>
            <pc:sldMk cId="4122570035" sldId="264"/>
            <ac:spMk id="2" creationId="{0C1F8F85-AE5B-D246-ADAB-19BF450751A1}"/>
          </ac:spMkLst>
        </pc:spChg>
        <pc:spChg chg="add del mod">
          <ac:chgData name="Wes Bryan" userId="cd83e72d-5b2c-484e-a583-d424a05c3d5d" providerId="ADAL" clId="{E78EF8B9-F261-6A48-9411-D4EF5DBE0757}" dt="2020-09-16T14:10:35.131" v="778" actId="478"/>
          <ac:spMkLst>
            <pc:docMk/>
            <pc:sldMk cId="4122570035" sldId="264"/>
            <ac:spMk id="18" creationId="{949382FF-B521-ED4C-9C8A-BA3DF45E1BE9}"/>
          </ac:spMkLst>
        </pc:spChg>
        <pc:picChg chg="add del mod">
          <ac:chgData name="Wes Bryan" userId="cd83e72d-5b2c-484e-a583-d424a05c3d5d" providerId="ADAL" clId="{E78EF8B9-F261-6A48-9411-D4EF5DBE0757}" dt="2020-09-16T14:09:07.988" v="760" actId="478"/>
          <ac:picMkLst>
            <pc:docMk/>
            <pc:sldMk cId="4122570035" sldId="264"/>
            <ac:picMk id="5" creationId="{6FBB8309-33EC-9D42-B359-BCA8563505AC}"/>
          </ac:picMkLst>
        </pc:picChg>
        <pc:picChg chg="add mod">
          <ac:chgData name="Wes Bryan" userId="cd83e72d-5b2c-484e-a583-d424a05c3d5d" providerId="ADAL" clId="{E78EF8B9-F261-6A48-9411-D4EF5DBE0757}" dt="2020-09-16T14:08:39.246" v="745" actId="1076"/>
          <ac:picMkLst>
            <pc:docMk/>
            <pc:sldMk cId="4122570035" sldId="264"/>
            <ac:picMk id="6" creationId="{C09ADDED-1F08-F649-9C7B-432F036DF4BC}"/>
          </ac:picMkLst>
        </pc:picChg>
        <pc:picChg chg="add mod">
          <ac:chgData name="Wes Bryan" userId="cd83e72d-5b2c-484e-a583-d424a05c3d5d" providerId="ADAL" clId="{E78EF8B9-F261-6A48-9411-D4EF5DBE0757}" dt="2020-09-16T14:08:46.994" v="749" actId="1076"/>
          <ac:picMkLst>
            <pc:docMk/>
            <pc:sldMk cId="4122570035" sldId="264"/>
            <ac:picMk id="7" creationId="{F2071F0B-468F-3F45-B0C4-7283616BCAB5}"/>
          </ac:picMkLst>
        </pc:picChg>
        <pc:picChg chg="add del mod">
          <ac:chgData name="Wes Bryan" userId="cd83e72d-5b2c-484e-a583-d424a05c3d5d" providerId="ADAL" clId="{E78EF8B9-F261-6A48-9411-D4EF5DBE0757}" dt="2020-09-16T14:09:08.609" v="761" actId="478"/>
          <ac:picMkLst>
            <pc:docMk/>
            <pc:sldMk cId="4122570035" sldId="264"/>
            <ac:picMk id="8" creationId="{69819415-42AB-2042-B4CA-696EB07908AC}"/>
          </ac:picMkLst>
        </pc:picChg>
        <pc:picChg chg="add mod">
          <ac:chgData name="Wes Bryan" userId="cd83e72d-5b2c-484e-a583-d424a05c3d5d" providerId="ADAL" clId="{E78EF8B9-F261-6A48-9411-D4EF5DBE0757}" dt="2020-09-16T14:09:03.451" v="758" actId="14100"/>
          <ac:picMkLst>
            <pc:docMk/>
            <pc:sldMk cId="4122570035" sldId="264"/>
            <ac:picMk id="9" creationId="{870BCCD4-BEE3-A94E-AFC2-099F4287A8D5}"/>
          </ac:picMkLst>
        </pc:picChg>
        <pc:picChg chg="add del mod">
          <ac:chgData name="Wes Bryan" userId="cd83e72d-5b2c-484e-a583-d424a05c3d5d" providerId="ADAL" clId="{E78EF8B9-F261-6A48-9411-D4EF5DBE0757}" dt="2020-09-16T14:09:09.471" v="762" actId="478"/>
          <ac:picMkLst>
            <pc:docMk/>
            <pc:sldMk cId="4122570035" sldId="264"/>
            <ac:picMk id="10" creationId="{4A948277-4B75-1244-A60B-BBE58BE49A46}"/>
          </ac:picMkLst>
        </pc:picChg>
        <pc:picChg chg="add mod">
          <ac:chgData name="Wes Bryan" userId="cd83e72d-5b2c-484e-a583-d424a05c3d5d" providerId="ADAL" clId="{E78EF8B9-F261-6A48-9411-D4EF5DBE0757}" dt="2020-09-16T14:09:06.691" v="759" actId="1076"/>
          <ac:picMkLst>
            <pc:docMk/>
            <pc:sldMk cId="4122570035" sldId="264"/>
            <ac:picMk id="11" creationId="{DB6D20C4-E65C-2A4E-B662-E0FA03478FAA}"/>
          </ac:picMkLst>
        </pc:picChg>
        <pc:picChg chg="add mod">
          <ac:chgData name="Wes Bryan" userId="cd83e72d-5b2c-484e-a583-d424a05c3d5d" providerId="ADAL" clId="{E78EF8B9-F261-6A48-9411-D4EF5DBE0757}" dt="2020-09-16T14:09:13.174" v="764" actId="1076"/>
          <ac:picMkLst>
            <pc:docMk/>
            <pc:sldMk cId="4122570035" sldId="264"/>
            <ac:picMk id="12" creationId="{83A0AD86-DEBB-CD41-AF86-036221A8C257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3" creationId="{E1FF0FC8-9C65-6146-81CF-D37E1C2732DF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4" creationId="{7D07A25C-7D33-BD42-B428-AF87F04279C5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5" creationId="{ADD62A54-AFDE-DD4C-B8D1-6858E9FD6780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17" creationId="{3B51132C-CDED-5747-B02B-0C51E59DC781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19" creationId="{459DCED2-42FB-9F40-ACD7-F69D7E8D5029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0" creationId="{A8956B26-A831-BB4D-876B-0E9CBAEA9AA5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1" creationId="{8810CEB6-8B43-804E-AA30-101B7C145468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2" creationId="{04285635-C5BE-D04F-A2F1-3C5FB7320C8E}"/>
          </ac:picMkLst>
        </pc:picChg>
        <pc:picChg chg="add del mod">
          <ac:chgData name="Wes Bryan" userId="cd83e72d-5b2c-484e-a583-d424a05c3d5d" providerId="ADAL" clId="{E78EF8B9-F261-6A48-9411-D4EF5DBE0757}" dt="2020-09-16T14:16:35.950" v="797" actId="478"/>
          <ac:picMkLst>
            <pc:docMk/>
            <pc:sldMk cId="4122570035" sldId="264"/>
            <ac:picMk id="23" creationId="{46AA2950-EF35-D541-8ADE-800DE42E2EC0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4" creationId="{6172B26E-7407-A449-89F0-345C577F6DC7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5" creationId="{3E74F399-EF06-C444-BF9E-879D6B87580B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6" creationId="{10CCA15F-84E6-AC44-A260-291A514877A2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7" creationId="{D2A56BDB-ADC6-184A-9254-D5984CFCC36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14.868" v="437"/>
        <pc:sldMkLst>
          <pc:docMk/>
          <pc:sldMk cId="1989456164" sldId="265"/>
        </pc:sldMkLst>
        <pc:spChg chg="mod">
          <ac:chgData name="Wes Bryan" userId="cd83e72d-5b2c-484e-a583-d424a05c3d5d" providerId="ADAL" clId="{E78EF8B9-F261-6A48-9411-D4EF5DBE0757}" dt="2020-09-16T13:07:15.873" v="97" actId="20577"/>
          <ac:spMkLst>
            <pc:docMk/>
            <pc:sldMk cId="1989456164" sldId="265"/>
            <ac:spMk id="14" creationId="{A7253FAF-E6D4-394B-B922-DDA82D047F46}"/>
          </ac:spMkLst>
        </pc:spChg>
        <pc:picChg chg="add mod">
          <ac:chgData name="Wes Bryan" userId="cd83e72d-5b2c-484e-a583-d424a05c3d5d" providerId="ADAL" clId="{E78EF8B9-F261-6A48-9411-D4EF5DBE0757}" dt="2020-09-16T13:07:27.047" v="100" actId="1076"/>
          <ac:picMkLst>
            <pc:docMk/>
            <pc:sldMk cId="1989456164" sldId="265"/>
            <ac:picMk id="5" creationId="{20ABB9C2-642C-7848-9834-04591BBD670F}"/>
          </ac:picMkLst>
        </pc:picChg>
        <pc:picChg chg="del">
          <ac:chgData name="Wes Bryan" userId="cd83e72d-5b2c-484e-a583-d424a05c3d5d" providerId="ADAL" clId="{E78EF8B9-F261-6A48-9411-D4EF5DBE0757}" dt="2020-09-16T13:07:17.348" v="98" actId="478"/>
          <ac:picMkLst>
            <pc:docMk/>
            <pc:sldMk cId="1989456164" sldId="265"/>
            <ac:picMk id="15" creationId="{C49EA1C2-E3E4-8646-A242-6B5193F31073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55.807" v="444"/>
        <pc:sldMkLst>
          <pc:docMk/>
          <pc:sldMk cId="2062704067" sldId="266"/>
        </pc:sldMkLst>
        <pc:spChg chg="mod">
          <ac:chgData name="Wes Bryan" userId="cd83e72d-5b2c-484e-a583-d424a05c3d5d" providerId="ADAL" clId="{E78EF8B9-F261-6A48-9411-D4EF5DBE0757}" dt="2020-09-16T13:10:02.662" v="154" actId="403"/>
          <ac:spMkLst>
            <pc:docMk/>
            <pc:sldMk cId="2062704067" sldId="266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50.091" v="190" actId="166"/>
          <ac:picMkLst>
            <pc:docMk/>
            <pc:sldMk cId="2062704067" sldId="266"/>
            <ac:picMk id="4" creationId="{DA8B67C8-A022-EB4A-A6EB-8E5D2D80F640}"/>
          </ac:picMkLst>
        </pc:picChg>
        <pc:picChg chg="add del mod">
          <ac:chgData name="Wes Bryan" userId="cd83e72d-5b2c-484e-a583-d424a05c3d5d" providerId="ADAL" clId="{E78EF8B9-F261-6A48-9411-D4EF5DBE0757}" dt="2020-09-16T13:13:38.576" v="186" actId="478"/>
          <ac:picMkLst>
            <pc:docMk/>
            <pc:sldMk cId="2062704067" sldId="266"/>
            <ac:picMk id="6" creationId="{D7AC8FF2-0F48-D84E-97F8-0263BA8E6A90}"/>
          </ac:picMkLst>
        </pc:picChg>
        <pc:picChg chg="add mod">
          <ac:chgData name="Wes Bryan" userId="cd83e72d-5b2c-484e-a583-d424a05c3d5d" providerId="ADAL" clId="{E78EF8B9-F261-6A48-9411-D4EF5DBE0757}" dt="2020-09-16T13:13:45.709" v="189" actId="166"/>
          <ac:picMkLst>
            <pc:docMk/>
            <pc:sldMk cId="2062704067" sldId="266"/>
            <ac:picMk id="7" creationId="{20DEA789-8F54-944E-A4AF-6AA8A2E9208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01:14.042" v="455"/>
        <pc:sldMkLst>
          <pc:docMk/>
          <pc:sldMk cId="1085904070" sldId="267"/>
        </pc:sldMkLst>
        <pc:spChg chg="mod">
          <ac:chgData name="Wes Bryan" userId="cd83e72d-5b2c-484e-a583-d424a05c3d5d" providerId="ADAL" clId="{E78EF8B9-F261-6A48-9411-D4EF5DBE0757}" dt="2020-09-16T13:14:11.931" v="197" actId="20577"/>
          <ac:spMkLst>
            <pc:docMk/>
            <pc:sldMk cId="1085904070" sldId="267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23.227" v="184" actId="1076"/>
          <ac:picMkLst>
            <pc:docMk/>
            <pc:sldMk cId="1085904070" sldId="267"/>
            <ac:picMk id="4" creationId="{D8917AA4-330B-D44F-9F9E-B7F86D95773B}"/>
          </ac:picMkLst>
        </pc:picChg>
        <pc:picChg chg="add mod">
          <ac:chgData name="Wes Bryan" userId="cd83e72d-5b2c-484e-a583-d424a05c3d5d" providerId="ADAL" clId="{E78EF8B9-F261-6A48-9411-D4EF5DBE0757}" dt="2020-09-16T13:13:14.353" v="181" actId="1076"/>
          <ac:picMkLst>
            <pc:docMk/>
            <pc:sldMk cId="1085904070" sldId="267"/>
            <ac:picMk id="7" creationId="{10313F1E-4F15-814D-B1AA-165BB013A9EB}"/>
          </ac:picMkLst>
        </pc:picChg>
        <pc:picChg chg="del">
          <ac:chgData name="Wes Bryan" userId="cd83e72d-5b2c-484e-a583-d424a05c3d5d" providerId="ADAL" clId="{E78EF8B9-F261-6A48-9411-D4EF5DBE0757}" dt="2020-09-16T13:12:47.924" v="174" actId="478"/>
          <ac:picMkLst>
            <pc:docMk/>
            <pc:sldMk cId="1085904070" sldId="267"/>
            <ac:picMk id="17" creationId="{BFA1E412-4988-3B41-9A20-A2C73BF1C609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1:37.683" v="460"/>
        <pc:sldMkLst>
          <pc:docMk/>
          <pc:sldMk cId="3564923378" sldId="268"/>
        </pc:sldMkLst>
        <pc:spChg chg="add del mod">
          <ac:chgData name="Wes Bryan" userId="cd83e72d-5b2c-484e-a583-d424a05c3d5d" providerId="ADAL" clId="{E78EF8B9-F261-6A48-9411-D4EF5DBE0757}" dt="2020-09-16T13:18:55.867" v="218" actId="478"/>
          <ac:spMkLst>
            <pc:docMk/>
            <pc:sldMk cId="3564923378" sldId="268"/>
            <ac:spMk id="6" creationId="{CC46545A-BADD-4849-AD3F-9C7A47BB3C7A}"/>
          </ac:spMkLst>
        </pc:spChg>
        <pc:spChg chg="mod">
          <ac:chgData name="Wes Bryan" userId="cd83e72d-5b2c-484e-a583-d424a05c3d5d" providerId="ADAL" clId="{E78EF8B9-F261-6A48-9411-D4EF5DBE0757}" dt="2020-09-16T13:37:32.206" v="233" actId="20577"/>
          <ac:spMkLst>
            <pc:docMk/>
            <pc:sldMk cId="3564923378" sldId="268"/>
            <ac:spMk id="12" creationId="{D4E9A527-F0CD-FC4F-9009-DE299B35B761}"/>
          </ac:spMkLst>
        </pc:spChg>
        <pc:picChg chg="del">
          <ac:chgData name="Wes Bryan" userId="cd83e72d-5b2c-484e-a583-d424a05c3d5d" providerId="ADAL" clId="{E78EF8B9-F261-6A48-9411-D4EF5DBE0757}" dt="2020-09-16T13:18:27.814" v="213" actId="478"/>
          <ac:picMkLst>
            <pc:docMk/>
            <pc:sldMk cId="3564923378" sldId="268"/>
            <ac:picMk id="4" creationId="{D8917AA4-330B-D44F-9F9E-B7F86D95773B}"/>
          </ac:picMkLst>
        </pc:picChg>
        <pc:picChg chg="add del mod">
          <ac:chgData name="Wes Bryan" userId="cd83e72d-5b2c-484e-a583-d424a05c3d5d" providerId="ADAL" clId="{E78EF8B9-F261-6A48-9411-D4EF5DBE0757}" dt="2020-09-16T13:37:16.394" v="220" actId="478"/>
          <ac:picMkLst>
            <pc:docMk/>
            <pc:sldMk cId="3564923378" sldId="268"/>
            <ac:picMk id="5" creationId="{F22C4F3C-3E28-7C46-8F83-51E1582AD5D5}"/>
          </ac:picMkLst>
        </pc:picChg>
        <pc:picChg chg="del">
          <ac:chgData name="Wes Bryan" userId="cd83e72d-5b2c-484e-a583-d424a05c3d5d" providerId="ADAL" clId="{E78EF8B9-F261-6A48-9411-D4EF5DBE0757}" dt="2020-09-16T13:18:28.318" v="214" actId="478"/>
          <ac:picMkLst>
            <pc:docMk/>
            <pc:sldMk cId="3564923378" sldId="268"/>
            <ac:picMk id="7" creationId="{10313F1E-4F15-814D-B1AA-165BB013A9EB}"/>
          </ac:picMkLst>
        </pc:picChg>
        <pc:picChg chg="add mod">
          <ac:chgData name="Wes Bryan" userId="cd83e72d-5b2c-484e-a583-d424a05c3d5d" providerId="ADAL" clId="{E78EF8B9-F261-6A48-9411-D4EF5DBE0757}" dt="2020-09-16T13:37:37.434" v="234" actId="1076"/>
          <ac:picMkLst>
            <pc:docMk/>
            <pc:sldMk cId="3564923378" sldId="268"/>
            <ac:picMk id="9" creationId="{B0F6F673-983C-D241-A72E-805DE125DA80}"/>
          </ac:picMkLst>
        </pc:picChg>
      </pc:sldChg>
      <pc:sldChg chg="modSp add modAnim">
        <pc:chgData name="Wes Bryan" userId="cd83e72d-5b2c-484e-a583-d424a05c3d5d" providerId="ADAL" clId="{E78EF8B9-F261-6A48-9411-D4EF5DBE0757}" dt="2020-09-16T14:02:09.856" v="464"/>
        <pc:sldMkLst>
          <pc:docMk/>
          <pc:sldMk cId="704348753" sldId="269"/>
        </pc:sldMkLst>
        <pc:spChg chg="mod">
          <ac:chgData name="Wes Bryan" userId="cd83e72d-5b2c-484e-a583-d424a05c3d5d" providerId="ADAL" clId="{E78EF8B9-F261-6A48-9411-D4EF5DBE0757}" dt="2020-09-16T13:53:28.893" v="362" actId="5793"/>
          <ac:spMkLst>
            <pc:docMk/>
            <pc:sldMk cId="704348753" sldId="269"/>
            <ac:spMk id="2" creationId="{0C1F8F85-AE5B-D246-ADAB-19BF450751A1}"/>
          </ac:spMkLst>
        </pc:spChg>
      </pc:sldChg>
      <pc:sldChg chg="addSp modSp add mod modAnim">
        <pc:chgData name="Wes Bryan" userId="cd83e72d-5b2c-484e-a583-d424a05c3d5d" providerId="ADAL" clId="{E78EF8B9-F261-6A48-9411-D4EF5DBE0757}" dt="2020-09-16T14:02:29.348" v="467"/>
        <pc:sldMkLst>
          <pc:docMk/>
          <pc:sldMk cId="3756634793" sldId="270"/>
        </pc:sldMkLst>
        <pc:spChg chg="mod">
          <ac:chgData name="Wes Bryan" userId="cd83e72d-5b2c-484e-a583-d424a05c3d5d" providerId="ADAL" clId="{E78EF8B9-F261-6A48-9411-D4EF5DBE0757}" dt="2020-09-16T13:54:16.254" v="370" actId="20577"/>
          <ac:spMkLst>
            <pc:docMk/>
            <pc:sldMk cId="3756634793" sldId="270"/>
            <ac:spMk id="2" creationId="{0C1F8F85-AE5B-D246-ADAB-19BF450751A1}"/>
          </ac:spMkLst>
        </pc:spChg>
        <pc:picChg chg="add mod">
          <ac:chgData name="Wes Bryan" userId="cd83e72d-5b2c-484e-a583-d424a05c3d5d" providerId="ADAL" clId="{E78EF8B9-F261-6A48-9411-D4EF5DBE0757}" dt="2020-09-16T13:54:57.411" v="377" actId="14100"/>
          <ac:picMkLst>
            <pc:docMk/>
            <pc:sldMk cId="3756634793" sldId="270"/>
            <ac:picMk id="5" creationId="{592FA565-D4B0-2044-B6CA-C5A058408AF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2:49.104" v="470"/>
        <pc:sldMkLst>
          <pc:docMk/>
          <pc:sldMk cId="3733363148" sldId="271"/>
        </pc:sldMkLst>
        <pc:spChg chg="mod">
          <ac:chgData name="Wes Bryan" userId="cd83e72d-5b2c-484e-a583-d424a05c3d5d" providerId="ADAL" clId="{E78EF8B9-F261-6A48-9411-D4EF5DBE0757}" dt="2020-09-16T13:55:21.597" v="424" actId="20577"/>
          <ac:spMkLst>
            <pc:docMk/>
            <pc:sldMk cId="3733363148" sldId="271"/>
            <ac:spMk id="2" creationId="{0C1F8F85-AE5B-D246-ADAB-19BF450751A1}"/>
          </ac:spMkLst>
        </pc:spChg>
        <pc:picChg chg="del">
          <ac:chgData name="Wes Bryan" userId="cd83e72d-5b2c-484e-a583-d424a05c3d5d" providerId="ADAL" clId="{E78EF8B9-F261-6A48-9411-D4EF5DBE0757}" dt="2020-09-16T13:55:06.377" v="379" actId="478"/>
          <ac:picMkLst>
            <pc:docMk/>
            <pc:sldMk cId="3733363148" sldId="271"/>
            <ac:picMk id="5" creationId="{592FA565-D4B0-2044-B6CA-C5A058408AF8}"/>
          </ac:picMkLst>
        </pc:picChg>
        <pc:picChg chg="add mod">
          <ac:chgData name="Wes Bryan" userId="cd83e72d-5b2c-484e-a583-d424a05c3d5d" providerId="ADAL" clId="{E78EF8B9-F261-6A48-9411-D4EF5DBE0757}" dt="2020-09-16T13:55:59.176" v="431" actId="1076"/>
          <ac:picMkLst>
            <pc:docMk/>
            <pc:sldMk cId="3733363148" sldId="271"/>
            <ac:picMk id="6" creationId="{61804CDF-ACA5-3C4D-A784-8FF548DA876E}"/>
          </ac:picMkLst>
        </pc:picChg>
      </pc:sldChg>
      <pc:sldChg chg="modSp add mod modAnim">
        <pc:chgData name="Wes Bryan" userId="cd83e72d-5b2c-484e-a583-d424a05c3d5d" providerId="ADAL" clId="{E78EF8B9-F261-6A48-9411-D4EF5DBE0757}" dt="2020-09-16T14:06:29.343" v="728"/>
        <pc:sldMkLst>
          <pc:docMk/>
          <pc:sldMk cId="2162006547" sldId="272"/>
        </pc:sldMkLst>
        <pc:spChg chg="mod">
          <ac:chgData name="Wes Bryan" userId="cd83e72d-5b2c-484e-a583-d424a05c3d5d" providerId="ADAL" clId="{E78EF8B9-F261-6A48-9411-D4EF5DBE0757}" dt="2020-09-16T14:06:09.786" v="723" actId="20577"/>
          <ac:spMkLst>
            <pc:docMk/>
            <pc:sldMk cId="2162006547" sldId="27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4:04:34.485" v="493" actId="20577"/>
          <ac:spMkLst>
            <pc:docMk/>
            <pc:sldMk cId="2162006547" sldId="272"/>
            <ac:spMk id="3" creationId="{2E929FFE-3A83-F744-8BCB-19EC1A2EFB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stline.com/blog/five-high-profile-watering-hole-attacks-highlight-importance-of-network-security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 Cache Poisoning - Redirect to bogus website, steal user’s sensitive info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1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Harvesting (familiarity)</a:t>
            </a:r>
          </a:p>
          <a:p>
            <a:r>
              <a:rPr lang="en-US" dirty="0"/>
              <a:t>Watering Hole Attack ( consensus, familiarity)</a:t>
            </a:r>
          </a:p>
          <a:p>
            <a:r>
              <a:rPr lang="en-US" dirty="0">
                <a:hlinkClick r:id="rId3"/>
              </a:rPr>
              <a:t>https://www.lastline.com/blog/five-high-profile-watering-hole-attacks-highlight-importance-of-network-security/</a:t>
            </a:r>
            <a:endParaRPr lang="en-US" dirty="0">
              <a:cs typeface="Calibri" panose="020F0502020204030204"/>
              <a:hlinkClick r:id="rId3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4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Harvesting (familiarity)</a:t>
            </a:r>
          </a:p>
          <a:p>
            <a:r>
              <a:rPr lang="en-US" dirty="0"/>
              <a:t>Watering Hole Attack ( consensus, familiarity)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3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these links and going to the website might also initiate a </a:t>
            </a:r>
            <a:r>
              <a:rPr lang="en-US"/>
              <a:t>drive-by download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weakness which can be exploited by a threat actor, such as an attacker, to cross perform unauthorized actions within a computer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9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entity, circumstance, capability, action, or event that could cause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4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any attempt to expose, alter, disable, destroy, steal or gain unauthorized access to or make unauthorized use of an asset.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3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3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4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Authority, Trust, Urgency, Familiarity, Scarcity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2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97" r:id="rId5"/>
    <p:sldLayoutId id="2147483698" r:id="rId6"/>
    <p:sldLayoutId id="2147483677" r:id="rId7"/>
    <p:sldLayoutId id="2147483681" r:id="rId8"/>
    <p:sldLayoutId id="2147483679" r:id="rId9"/>
    <p:sldLayoutId id="2147483680" r:id="rId10"/>
    <p:sldLayoutId id="2147483678" r:id="rId11"/>
    <p:sldLayoutId id="2147483739" r:id="rId12"/>
    <p:sldLayoutId id="2147483742" r:id="rId13"/>
    <p:sldLayoutId id="2147483740" r:id="rId14"/>
    <p:sldLayoutId id="214748374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onedog.com/2019/12/12/google-verified-sms-messages-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nkinfosecurity.com/webinars/2014-targeted-attacks-study-results-w-393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://macgroup.org/blog/2014/05/12/5-easy-ways-detect-phishing-sca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ster-of-finance.org/faq/is-a-masters-in-finance-a-good-degree-for-becoming-a-ceo/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macgroup.org/blog/2014/05/12/5-easy-ways-detect-phishing-sca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8445599/how-can-the-common-text-message-format-be-replicated-purely-with-css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pixabay.com/illustrations/logo-gmail-e-mail-116290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cgroup.org/blog/2014/05/12/5-easy-ways-detect-phishing-sca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odle2019-20.ua.es/moodle/pluginfile.php/181772/mod_resource/content/8/tema/7vish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423DFE2-1BBF-AD47-A38D-86A61058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63286" y="0"/>
            <a:ext cx="1235528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delle Sans" panose="02000503000000020004" pitchFamily="2" charset="0"/>
              </a:rPr>
              <a:t>Smishing</a:t>
            </a:r>
            <a:endParaRPr lang="en-US" sz="4000" dirty="0">
              <a:latin typeface="Adelle Sans" panose="02000503000000020004" pitchFamily="2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E9A527-F0CD-FC4F-9009-DE299B35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1E412-4988-3B41-9A20-A2C73BF1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4443" y="1008821"/>
            <a:ext cx="6718874" cy="55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Spear Phishing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E9A527-F0CD-FC4F-9009-DE299B35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0DEA789-8F54-944E-A4AF-6AA8A2E92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0444" y="1161288"/>
            <a:ext cx="5900341" cy="4976645"/>
          </a:xfrm>
          <a:prstGeom prst="rect">
            <a:avLst/>
          </a:prstGeom>
        </p:spPr>
      </p:pic>
      <p:pic>
        <p:nvPicPr>
          <p:cNvPr id="4" name="Picture 3" descr="A picture containing person, indoor, holding, building&#10;&#10;Description automatically generated">
            <a:extLst>
              <a:ext uri="{FF2B5EF4-FFF2-40B4-BE49-F238E27FC236}">
                <a16:creationId xmlns:a16="http://schemas.microsoft.com/office/drawing/2014/main" id="{DA8B67C8-A022-EB4A-A6EB-8E5D2D80F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31971" y="3954983"/>
            <a:ext cx="2577230" cy="25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Whaling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E9A527-F0CD-FC4F-9009-DE299B35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</p:txBody>
      </p:sp>
      <p:pic>
        <p:nvPicPr>
          <p:cNvPr id="7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313F1E-4F15-814D-B1AA-165BB013A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65707" y="1161288"/>
            <a:ext cx="5900341" cy="4976645"/>
          </a:xfrm>
          <a:prstGeom prst="rect">
            <a:avLst/>
          </a:prstGeom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D8917AA4-330B-D44F-9F9E-B7F86D957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82357" y="2639662"/>
            <a:ext cx="2565399" cy="34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0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Spam</a:t>
            </a:r>
          </a:p>
          <a:p>
            <a:r>
              <a:rPr lang="en-US" sz="2800" dirty="0" err="1"/>
              <a:t>Spim</a:t>
            </a:r>
            <a:r>
              <a:rPr lang="en-US" sz="2800" dirty="0"/>
              <a:t> (instant messaging)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Social Engineering – Techniques 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09ADDED-1F08-F649-9C7B-432F036D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6081" y="1213944"/>
            <a:ext cx="1198179" cy="86368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2071F0B-468F-3F45-B0C4-7283616B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1393" y="1500459"/>
            <a:ext cx="1198179" cy="86368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70BCCD4-BEE3-A94E-AFC2-099F4287A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65170" y="1789046"/>
            <a:ext cx="1198179" cy="1059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B6D20C4-E65C-2A4E-B662-E0FA0347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48947" y="2124764"/>
            <a:ext cx="1198179" cy="86368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3A0AD86-DEBB-CD41-AF86-036221A8C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42236" y="1213943"/>
            <a:ext cx="1198179" cy="863687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1FF0FC8-9C65-6146-81CF-D37E1C27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26013" y="1645786"/>
            <a:ext cx="1198179" cy="86368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D07A25C-7D33-BD42-B428-AF87F042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09790" y="1934373"/>
            <a:ext cx="1198179" cy="10596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DD62A54-AFDE-DD4C-B8D1-6858E9FD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93567" y="2270091"/>
            <a:ext cx="1198179" cy="86368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1132C-CDED-5747-B02B-0C51E59DC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96516" y="1445992"/>
            <a:ext cx="3218584" cy="1836308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4F399-EF06-C444-BF9E-879D6B875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03537" y="1955635"/>
            <a:ext cx="3218584" cy="1836308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CA15F-84E6-AC44-A260-291A51487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55937" y="2108035"/>
            <a:ext cx="3218584" cy="1836308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56BDB-ADC6-184A-9254-D5984CFCC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37893" y="2500328"/>
            <a:ext cx="3218584" cy="1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Pharming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F6F673-983C-D241-A72E-805DE125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39" y="1020100"/>
            <a:ext cx="9909393" cy="54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38" y="1028091"/>
            <a:ext cx="11175123" cy="4687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Watering Hole attack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92FA565-D4B0-2044-B6CA-C5A0584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49" y="1650509"/>
            <a:ext cx="10260427" cy="41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Credential harvesting</a:t>
            </a:r>
          </a:p>
        </p:txBody>
      </p: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1804CDF-ACA5-3C4D-A784-8FF548DA8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3" y="2052363"/>
            <a:ext cx="10834124" cy="36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37A6-3FE7-0840-80C3-25F21C68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9830" y="1020100"/>
            <a:ext cx="9655446" cy="5290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Typo Squatting</a:t>
            </a:r>
          </a:p>
        </p:txBody>
      </p:sp>
    </p:spTree>
    <p:extLst>
      <p:ext uri="{BB962C8B-B14F-4D97-AF65-F5344CB8AC3E}">
        <p14:creationId xmlns:p14="http://schemas.microsoft.com/office/powerpoint/2010/main" val="242832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Physical Techniques</a:t>
            </a:r>
          </a:p>
          <a:p>
            <a:pPr lvl="1"/>
            <a:r>
              <a:rPr lang="en-US" sz="3000" dirty="0"/>
              <a:t> Dumpster diving</a:t>
            </a:r>
          </a:p>
          <a:p>
            <a:pPr lvl="1"/>
            <a:r>
              <a:rPr lang="en-US" sz="3000" dirty="0"/>
              <a:t> Shoulder surfing</a:t>
            </a:r>
          </a:p>
          <a:p>
            <a:pPr lvl="1"/>
            <a:r>
              <a:rPr lang="en-US" sz="3000" dirty="0"/>
              <a:t> Tailgating</a:t>
            </a:r>
          </a:p>
          <a:p>
            <a:pPr lvl="1"/>
            <a:r>
              <a:rPr lang="en-US" sz="3000"/>
              <a:t> Pretexting</a:t>
            </a: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24882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Outliers</a:t>
            </a:r>
          </a:p>
          <a:p>
            <a:pPr lvl="1"/>
            <a:r>
              <a:rPr lang="en-US" sz="3000" dirty="0"/>
              <a:t> Invoice scam</a:t>
            </a:r>
          </a:p>
          <a:p>
            <a:pPr lvl="1"/>
            <a:r>
              <a:rPr lang="en-US" sz="3000" dirty="0"/>
              <a:t> Hoax</a:t>
            </a:r>
          </a:p>
          <a:p>
            <a:pPr lvl="1"/>
            <a:r>
              <a:rPr lang="en-US" sz="3000" dirty="0"/>
              <a:t> Prepending</a:t>
            </a:r>
            <a:endParaRPr lang="en-US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299501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Principles of Security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B087AD-16AE-8C40-BB1C-CB1907C83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" t="6133"/>
          <a:stretch/>
        </p:blipFill>
        <p:spPr>
          <a:xfrm>
            <a:off x="1844842" y="926019"/>
            <a:ext cx="8553502" cy="57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8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 the techniques</a:t>
            </a:r>
            <a:endParaRPr lang="en-US" sz="3400" dirty="0"/>
          </a:p>
          <a:p>
            <a:r>
              <a:rPr lang="en-US" sz="3400" dirty="0"/>
              <a:t>Explain the techniques</a:t>
            </a:r>
          </a:p>
          <a:p>
            <a:r>
              <a:rPr lang="en-US" sz="3400" dirty="0"/>
              <a:t>Compare and contrast the techniques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6200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Weakness</a:t>
            </a:r>
          </a:p>
          <a:p>
            <a:r>
              <a:rPr lang="en-US" sz="3600" dirty="0"/>
              <a:t>Examples</a:t>
            </a:r>
          </a:p>
          <a:p>
            <a:pPr lvl="1"/>
            <a:r>
              <a:rPr lang="en-US" sz="3400" dirty="0"/>
              <a:t> Software bugs</a:t>
            </a:r>
          </a:p>
          <a:p>
            <a:pPr lvl="1"/>
            <a:r>
              <a:rPr lang="en-US" sz="3400" dirty="0"/>
              <a:t> Defaults</a:t>
            </a:r>
          </a:p>
          <a:p>
            <a:pPr lvl="1"/>
            <a:r>
              <a:rPr lang="en-US" sz="3400" dirty="0"/>
              <a:t> Weak passwords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2188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Events that violate CIA</a:t>
            </a:r>
          </a:p>
          <a:p>
            <a:pPr lvl="1"/>
            <a:r>
              <a:rPr lang="en-US" sz="3400" dirty="0"/>
              <a:t> Examples</a:t>
            </a:r>
          </a:p>
          <a:p>
            <a:pPr lvl="2"/>
            <a:r>
              <a:rPr lang="en-US" sz="3200" dirty="0"/>
              <a:t> Malware</a:t>
            </a:r>
          </a:p>
          <a:p>
            <a:pPr lvl="2"/>
            <a:r>
              <a:rPr lang="en-US" sz="3200" dirty="0"/>
              <a:t> Phishing scam</a:t>
            </a:r>
          </a:p>
          <a:p>
            <a:pPr lvl="2"/>
            <a:r>
              <a:rPr lang="en-US" sz="3200" dirty="0"/>
              <a:t> Hackers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Threat</a:t>
            </a:r>
          </a:p>
        </p:txBody>
      </p:sp>
    </p:spTree>
    <p:extLst>
      <p:ext uri="{BB962C8B-B14F-4D97-AF65-F5344CB8AC3E}">
        <p14:creationId xmlns:p14="http://schemas.microsoft.com/office/powerpoint/2010/main" val="23937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Exploits Vulnerabilities</a:t>
            </a:r>
          </a:p>
          <a:p>
            <a:pPr lvl="1"/>
            <a:r>
              <a:rPr lang="en-US" sz="3400" dirty="0"/>
              <a:t> Network Attacks</a:t>
            </a:r>
          </a:p>
          <a:p>
            <a:pPr lvl="1"/>
            <a:r>
              <a:rPr lang="en-US" sz="3400" dirty="0"/>
              <a:t> Application Attacks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28642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Bad people tricking </a:t>
            </a:r>
            <a:br>
              <a:rPr lang="en-US" sz="3600" dirty="0"/>
            </a:br>
            <a:r>
              <a:rPr lang="en-US" sz="3600" dirty="0"/>
              <a:t>authorized 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504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F8F85-AE5B-D246-ADAB-19BF450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Phishing</a:t>
            </a:r>
          </a:p>
          <a:p>
            <a:pPr lvl="1"/>
            <a:r>
              <a:rPr lang="en-US" sz="3200" dirty="0"/>
              <a:t> </a:t>
            </a:r>
            <a:r>
              <a:rPr lang="en-US" sz="2800" dirty="0"/>
              <a:t>Vishing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Smishing</a:t>
            </a:r>
            <a:endParaRPr lang="en-US" sz="2800" dirty="0"/>
          </a:p>
          <a:p>
            <a:pPr lvl="1"/>
            <a:r>
              <a:rPr lang="en-US" sz="2800" dirty="0"/>
              <a:t> Spear phishing</a:t>
            </a:r>
          </a:p>
          <a:p>
            <a:pPr lvl="1"/>
            <a:r>
              <a:rPr lang="en-US" sz="2800" dirty="0"/>
              <a:t> Whaling</a:t>
            </a:r>
          </a:p>
          <a:p>
            <a:pPr lvl="1"/>
            <a:r>
              <a:rPr lang="en-US" sz="2800" dirty="0"/>
              <a:t> Spam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err="1"/>
              <a:t>Spim</a:t>
            </a:r>
            <a:r>
              <a:rPr lang="en-US" sz="2800" dirty="0"/>
              <a:t> (instant messaging)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Social Engineering – Techniques </a:t>
            </a:r>
          </a:p>
        </p:txBody>
      </p:sp>
    </p:spTree>
    <p:extLst>
      <p:ext uri="{BB962C8B-B14F-4D97-AF65-F5344CB8AC3E}">
        <p14:creationId xmlns:p14="http://schemas.microsoft.com/office/powerpoint/2010/main" val="21110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Phishing</a:t>
            </a:r>
            <a:r>
              <a:rPr lang="en-US" sz="4000" dirty="0"/>
              <a:t>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253FAF-E6D4-394B-B922-DDA82D04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</p:txBody>
      </p:sp>
      <p:pic>
        <p:nvPicPr>
          <p:cNvPr id="15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9EA1C2-E3E4-8646-A242-6B5193F31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44679" y="1245117"/>
            <a:ext cx="6104728" cy="5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Vishing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253FAF-E6D4-394B-B922-DDA82D04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5" descr="A person using a computer sitting on top of a desk&#10;&#10;Description automatically generated">
            <a:extLst>
              <a:ext uri="{FF2B5EF4-FFF2-40B4-BE49-F238E27FC236}">
                <a16:creationId xmlns:a16="http://schemas.microsoft.com/office/drawing/2014/main" id="{20ABB9C2-642C-7848-9834-04591BBD6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90849" y="1392300"/>
            <a:ext cx="7807671" cy="44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B592B6-243C-4F5D-8838-6AE363D8FB25}"/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314</Words>
  <Application>Microsoft Macintosh PowerPoint</Application>
  <PresentationFormat>Widescreen</PresentationFormat>
  <Paragraphs>84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Adelle Sans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Principles of Security</vt:lpstr>
      <vt:lpstr>Vulnerability</vt:lpstr>
      <vt:lpstr>Threat</vt:lpstr>
      <vt:lpstr>Attacks</vt:lpstr>
      <vt:lpstr>Social Engineering</vt:lpstr>
      <vt:lpstr>Social Engineering – Techniques </vt:lpstr>
      <vt:lpstr>Phishing </vt:lpstr>
      <vt:lpstr>Vishing</vt:lpstr>
      <vt:lpstr>Smishing</vt:lpstr>
      <vt:lpstr>Spear Phishing</vt:lpstr>
      <vt:lpstr>Whaling </vt:lpstr>
      <vt:lpstr>Social Engineering – Techniques </vt:lpstr>
      <vt:lpstr>Pharming</vt:lpstr>
      <vt:lpstr>Watering Hole attack</vt:lpstr>
      <vt:lpstr>Credential harvesting</vt:lpstr>
      <vt:lpstr>Typo Squatting</vt:lpstr>
      <vt:lpstr>Social Engineering</vt:lpstr>
      <vt:lpstr>Social Engineering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Bryan</dc:creator>
  <cp:lastModifiedBy>Wes Bryan</cp:lastModifiedBy>
  <cp:revision>11</cp:revision>
  <dcterms:created xsi:type="dcterms:W3CDTF">2020-10-12T15:36:34Z</dcterms:created>
  <dcterms:modified xsi:type="dcterms:W3CDTF">2020-10-15T14:56:41Z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0x0101008B98D8214AE9EE4FBD92FF9BC1EA80A9</vt:lpwstr>
  </property>
</Properties>
</file>